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1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69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38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44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815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030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197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521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850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4002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6437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885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677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651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361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1452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6CE16-4200-4E3F-8458-C4906623970E}" type="datetimeFigureOut">
              <a:rPr lang="pl-PL" smtClean="0"/>
              <a:t>02.06.2022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C73BA2-9FE1-4042-B44F-5428BA02BF7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440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drive.google.com/drive/folders/1bUMIAFsaL-r-AbKq11r2EH4ae7Tjbvy3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hyperlink" Target="https://www.facebook.com/permalink.php?story_fbid=378101550847720&amp;id=104688988188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www.facebook.com/permalink.php?story_fbid=267546491903227&amp;id=104688988188979" TargetMode="External"/><Relationship Id="rId7" Type="http://schemas.openxmlformats.org/officeDocument/2006/relationships/image" Target="../media/image4.jpg"/><Relationship Id="rId2" Type="http://schemas.openxmlformats.org/officeDocument/2006/relationships/hyperlink" Target="https://www.facebook.com/permalink.php?story_fbid=261584779166065&amp;id=104688988188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ermalink.php?story_fbid=400417125282829&amp;id=104688988188979" TargetMode="External"/><Relationship Id="rId5" Type="http://schemas.openxmlformats.org/officeDocument/2006/relationships/hyperlink" Target="https://www.facebook.com/permalink.php?story_fbid=288724853118724&amp;id=104688988188979" TargetMode="External"/><Relationship Id="rId10" Type="http://schemas.openxmlformats.org/officeDocument/2006/relationships/image" Target="../media/image7.jpeg"/><Relationship Id="rId4" Type="http://schemas.openxmlformats.org/officeDocument/2006/relationships/hyperlink" Target="https://www.facebook.com/permalink.php?story_fbid=269789145012295&amp;id=104688988188979" TargetMode="External"/><Relationship Id="rId9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ermalink.php?story_fbid=386990359958839&amp;id=104688988188979" TargetMode="External"/><Relationship Id="rId13" Type="http://schemas.openxmlformats.org/officeDocument/2006/relationships/image" Target="../media/image9.jpg"/><Relationship Id="rId3" Type="http://schemas.openxmlformats.org/officeDocument/2006/relationships/hyperlink" Target="https://www.facebook.com/permalink.php?story_fbid=384544346870107&amp;id=104688988188979" TargetMode="External"/><Relationship Id="rId7" Type="http://schemas.openxmlformats.org/officeDocument/2006/relationships/hyperlink" Target="https://www.facebook.com/watch/?v=5022942357753140" TargetMode="External"/><Relationship Id="rId12" Type="http://schemas.openxmlformats.org/officeDocument/2006/relationships/image" Target="../media/image8.jpg"/><Relationship Id="rId2" Type="http://schemas.openxmlformats.org/officeDocument/2006/relationships/hyperlink" Target="https://www.facebook.com/permalink.php?story_fbid=383427833648425&amp;id=104688988188979" TargetMode="Externa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ermalink.php?story_fbid=386289246695617&amp;id=104688988188979" TargetMode="External"/><Relationship Id="rId11" Type="http://schemas.openxmlformats.org/officeDocument/2006/relationships/hyperlink" Target="https://www.facebook.com/permalink.php?story_fbid=397546168903258&amp;id=104688988188979" TargetMode="External"/><Relationship Id="rId5" Type="http://schemas.openxmlformats.org/officeDocument/2006/relationships/hyperlink" Target="https://www.facebook.com/permalink.php?story_fbid=384790533512155&amp;id=104688988188979" TargetMode="External"/><Relationship Id="rId15" Type="http://schemas.openxmlformats.org/officeDocument/2006/relationships/image" Target="../media/image11.jpg"/><Relationship Id="rId10" Type="http://schemas.openxmlformats.org/officeDocument/2006/relationships/hyperlink" Target="https://www.facebook.com/permalink.php?story_fbid=388084779849397&amp;id=104688988188979" TargetMode="External"/><Relationship Id="rId4" Type="http://schemas.openxmlformats.org/officeDocument/2006/relationships/hyperlink" Target="https://www.facebook.com/permalink.php?story_fbid=384731806851361&amp;id=104688988188979" TargetMode="External"/><Relationship Id="rId9" Type="http://schemas.openxmlformats.org/officeDocument/2006/relationships/hyperlink" Target="https://www.facebook.com/permalink.php?story_fbid=388094726515069&amp;id=104688988188979" TargetMode="External"/><Relationship Id="rId1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s://www.facebook.com/permalink.php?story_fbid=385426796781862&amp;id=104688988188979" TargetMode="External"/><Relationship Id="rId7" Type="http://schemas.openxmlformats.org/officeDocument/2006/relationships/image" Target="../media/image15.jpg"/><Relationship Id="rId2" Type="http://schemas.openxmlformats.org/officeDocument/2006/relationships/hyperlink" Target="https://www.facebook.com/permalink.php?story_fbid=268024305188779&amp;id=104688988188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hyperlink" Target="https://www.facebook.com/permalink.php?story_fbid=402245428433332&amp;id=10468898818897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ermalink.php?story_fbid=384731806851361&amp;id=104688988188979" TargetMode="External"/><Relationship Id="rId7" Type="http://schemas.openxmlformats.org/officeDocument/2006/relationships/image" Target="../media/image20.jpg"/><Relationship Id="rId2" Type="http://schemas.openxmlformats.org/officeDocument/2006/relationships/hyperlink" Target="https://www.facebook.com/permalink.php?story_fbid=383427833648425&amp;id=104688988188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ermalink.php?story_fbid=406721364652405&amp;id=104688988188979" TargetMode="External"/><Relationship Id="rId7" Type="http://schemas.openxmlformats.org/officeDocument/2006/relationships/image" Target="../media/image23.jpg"/><Relationship Id="rId2" Type="http://schemas.openxmlformats.org/officeDocument/2006/relationships/hyperlink" Target="https://www.facebook.com/permalink.php?story_fbid=270139604977249&amp;id=104688988188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hyperlink" Target="https://www.facebook.com/permalink.php?story_fbid=404184228239452&amp;id=104688988188979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ermalink.php?story_fbid=379248467399695&amp;id=104688988188979" TargetMode="External"/><Relationship Id="rId13" Type="http://schemas.openxmlformats.org/officeDocument/2006/relationships/image" Target="../media/image27.jpg"/><Relationship Id="rId3" Type="http://schemas.openxmlformats.org/officeDocument/2006/relationships/hyperlink" Target="https://www.facebook.com/permalink.php?story_fbid=308579817799894&amp;id=104688988188979" TargetMode="External"/><Relationship Id="rId7" Type="http://schemas.openxmlformats.org/officeDocument/2006/relationships/hyperlink" Target="https://www.facebook.com/permalink.php?story_fbid=378690554122153&amp;id=104688988188979" TargetMode="External"/><Relationship Id="rId12" Type="http://schemas.openxmlformats.org/officeDocument/2006/relationships/image" Target="../media/image26.jpg"/><Relationship Id="rId2" Type="http://schemas.openxmlformats.org/officeDocument/2006/relationships/hyperlink" Target="https://www.facebook.com/permalink.php?story_fbid=298677478790128&amp;id=104688988188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permalink.php?story_fbid=367428321915043&amp;id=104688988188979" TargetMode="External"/><Relationship Id="rId11" Type="http://schemas.openxmlformats.org/officeDocument/2006/relationships/image" Target="../media/image25.jpeg"/><Relationship Id="rId5" Type="http://schemas.openxmlformats.org/officeDocument/2006/relationships/hyperlink" Target="https://www.facebook.com/permalink.php?story_fbid=351539150170627&amp;id=104688988188979" TargetMode="External"/><Relationship Id="rId10" Type="http://schemas.openxmlformats.org/officeDocument/2006/relationships/image" Target="../media/image24.jpeg"/><Relationship Id="rId4" Type="http://schemas.openxmlformats.org/officeDocument/2006/relationships/hyperlink" Target="https://www.facebook.com/permalink.php?story_fbid=308647864459756&amp;id=104688988188979" TargetMode="External"/><Relationship Id="rId9" Type="http://schemas.openxmlformats.org/officeDocument/2006/relationships/hyperlink" Target="https://www.facebook.com/permalink.php?story_fbid=294372582553951&amp;id=104688988188979" TargetMode="External"/><Relationship Id="rId1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hyperlink" Target="https://www.facebook.com/permalink.php?story_fbid=372571248067417&amp;id=104688988188979" TargetMode="External"/><Relationship Id="rId7" Type="http://schemas.openxmlformats.org/officeDocument/2006/relationships/image" Target="../media/image18.jpeg"/><Relationship Id="rId2" Type="http://schemas.openxmlformats.org/officeDocument/2006/relationships/hyperlink" Target="https://www.facebook.com/permalink.php?story_fbid=384731806851361&amp;id=10468898818897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hyperlink" Target="https://drive.google.com/drive/folders/1yNjYtzHhPE65q0CXdtfYceI35prt0Pxx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6C12C3-28CC-7337-EC79-49FF029211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730" y="3996966"/>
            <a:ext cx="8276733" cy="2017335"/>
          </a:xfrm>
        </p:spPr>
        <p:txBody>
          <a:bodyPr/>
          <a:lstStyle/>
          <a:p>
            <a:pPr algn="ctr"/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Szkoła Podstawowa im. Bohaterów Bitwy Warszawskiej 1920r. </a:t>
            </a:r>
            <a:b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Stanisławowie Pierwszym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55237B4-E84F-4A94-A631-E758F7DE3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45" y="546902"/>
            <a:ext cx="4980495" cy="322175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0A1839-8F60-B5BA-31AC-8BE22E0EF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634" y="1285646"/>
            <a:ext cx="2147829" cy="21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0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95A859-FB98-8EBC-9DA3-2C1611AA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446" y="430491"/>
            <a:ext cx="2480645" cy="794994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Broszura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5A1F5B-9BEF-8B40-0ADA-03929C350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24" y="1516239"/>
            <a:ext cx="4667664" cy="1477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Uczniowie wykonali broszurki na temat oszczędzania wody. Swoje prace wykonywali podczas zajęć  w ramach obchodzonego w szkole Dnia Wody. </a:t>
            </a:r>
            <a:r>
              <a:rPr lang="pl-PL" sz="2000" dirty="0">
                <a:hlinkClick r:id="rId2"/>
              </a:rPr>
              <a:t>link</a:t>
            </a:r>
            <a:endParaRPr lang="pl-PL" sz="2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D2444C3-98B8-92BD-6208-EABEB1F65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5609"/>
            <a:ext cx="3340231" cy="250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5E50D38-E615-5362-A560-BD332EB4B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4" y="3429000"/>
            <a:ext cx="4751109" cy="229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65D229F-AE0D-6183-0FCB-3F5053124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55" y="3312479"/>
            <a:ext cx="2510669" cy="334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72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FDC632-A481-A2F3-C6B9-555EAA3BA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62" y="355077"/>
            <a:ext cx="5516076" cy="842128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Obserwacja przyrodnicza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540856-0A49-565F-033E-31B4BC6AE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237" y="1566700"/>
            <a:ext cx="4941041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Uczniowie klas piątych przeprowadzali hodowlę roślin od nasienia do rozwoju pąków kwiatowych. </a:t>
            </a: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Uczniowie klas piątych wykonywali doświadczenia na temat transportu wody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roślinie.</a:t>
            </a: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Uczniowie klas drugich przygotowali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miniogródki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nowalijkami.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E9D253D-51C7-1BD3-BD6B-F4653A852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7207" y="965000"/>
            <a:ext cx="2738486" cy="205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33190E4-DB46-4F31-A3DD-462206B41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44133" y="846646"/>
            <a:ext cx="2738486" cy="2053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E48DDCF-360F-6EEA-1BB8-57615D04F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6124" y="4555953"/>
            <a:ext cx="2377387" cy="178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3A23253-CAAE-386C-B333-A27BDD0F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4613" y="4038810"/>
            <a:ext cx="2968408" cy="222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ACBC49F3-9BCD-BB02-6C70-2A5A7AE858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0245" y="4038810"/>
            <a:ext cx="2968408" cy="2226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850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8C854E-CD0B-A665-DB8A-E83A45433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235" y="2626164"/>
            <a:ext cx="3574155" cy="1421597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 Omelaniuk</a:t>
            </a:r>
          </a:p>
          <a:p>
            <a:r>
              <a:rPr lang="pl-PL" sz="28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Marta </a:t>
            </a:r>
            <a:r>
              <a:rPr lang="pl-PL" sz="28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Wykowska</a:t>
            </a:r>
            <a:endParaRPr lang="pl-PL" sz="28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BABC6E42-F47E-066C-1289-6E66BB57A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Koo</a:t>
            </a:r>
            <a:r>
              <a:rPr lang="pl-PL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rdynatorz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projektu ubiegający się o tytuł „Promotor Ekologii 2022”: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151FCFD-5D06-DA18-7BCC-15785E30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443" y="2720458"/>
            <a:ext cx="5816337" cy="282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84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26AC68-1FE2-58A9-7B3F-749C71AC4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026" y="119405"/>
            <a:ext cx="3951227" cy="776141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Akcja ekologiczna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E399E71-B846-9629-15FF-00CCEF766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25" y="895546"/>
            <a:ext cx="6636469" cy="56560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naszej szkole odbyło się kilka akcji ekologicznych:</a:t>
            </a: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We wrześniu przez kilka dni zorganizowaliśmy akcję „Sprzątanie świata”, którą rozpoczęliśmy w dniu 17.09.2022r.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SPRZĄTANIE ŚWIATA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W październiku 2021r.zrobiliśmy zbiórkę żywności i innych potrzebnych rzeczy dla schroniska dla zwierząt w Józefowie.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TYDZIEŃ DLA ZWIERZĄT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 październiku zorganizowaliśmy akcje ekologiczną „Kolorowe kredki”- zbiórka używanych kredek, które będą przekazane do szpitali dziecięcych, a część to recyklingu.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KREDKI - AKCJA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KOLOROWE KREDKI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Przez cały rok szkolny zbieramy plastikowe nakrętki, które przekazuje na cele charytatywne. W tym roku szkolnym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leczenie dzieci z mukowiscydozą dla Towarzystwa Walki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Mukowiscydozą oraz na leczenie Henia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Maciochy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AKCJA CHARYTATYWNA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C8625C-C9BB-3290-F8F6-DDA54D824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923" y="119405"/>
            <a:ext cx="2887744" cy="216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88BD8D0-11BE-6DFE-3FD8-A95B1490A8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36" y="2188119"/>
            <a:ext cx="3208256" cy="1921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83B2012-2F21-3C24-ADBA-D787554E8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36" y="4353927"/>
            <a:ext cx="3085845" cy="173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3FE08BC-1A26-E9A6-DB9D-868B8EC68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9739" y="3582715"/>
            <a:ext cx="2423433" cy="181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564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36F245-0029-D0A6-4D9D-4551CDF9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44" y="289089"/>
            <a:ext cx="3979508" cy="767181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Impreza szkolna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C3238A-24D6-3D60-C527-3ECB25AE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07" y="1189628"/>
            <a:ext cx="5834903" cy="528658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tym roku szkolnym zorganizowaliśmy Dzień Ziemi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formie „Tydzień dla Ziemi”. W czasie trwania odbywały się warsztaty ekologiczne, pogadanki, przedstawienie „DBAJ O ZIEMIĘ – TO TWÓJ DOM”, wyzwania dla uczniów na FB.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4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5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6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7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8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maju zorganizowanie wydarzenie o tematyce ekologicznej połączone z konkursem indywidualnym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klasowym „Rowerowo na wiosnę”. Uczniowie przez miesiąc przyjeżdżali do szkoły ekologicznymi środkami transportu (hulajnogi, deskorolki, rowery, rolki, wrotki.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ROWEROWO NA WIOSNĘ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Kontynuując postawy ekologiczne w ramach Międzynarodowego Dnia Spotu klasa wyjechała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kilkudziesięciokilometrową wycieczkę rowerową.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WYCIECZKA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6D4C893-D019-E438-8A47-185858D11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866" y="1056269"/>
            <a:ext cx="2873212" cy="1297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EF7CBF2-A6E9-CFF1-6AD8-E117BD73BB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936" y="283476"/>
            <a:ext cx="2416404" cy="181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72D37D4-2F79-AD08-B319-63B8A826FC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587" y="4873657"/>
            <a:ext cx="2416404" cy="181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3C8BE73E-684C-17AA-8259-9EBABCF33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22" y="2544140"/>
            <a:ext cx="2886734" cy="221808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4B860C4-0042-5D39-CB00-807AC3A67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0622" y="2904853"/>
            <a:ext cx="2885699" cy="216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441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BA477F-9333-1E6C-A5D5-00DAD95CA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44" y="167813"/>
            <a:ext cx="3395046" cy="822001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Szkolny konkurs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8CB2FA-60AD-D9BF-EA93-FF7D59B25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59" y="1488613"/>
            <a:ext cx="5176711" cy="3429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Jesienią 2021 roku ogłosiliśmy konkurs fotograficzny „Mój pupil”. Uczniowie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MÓJ PUPIL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kwietniu w ramach „Tygodnia dla Ziemi” przeprowadziliśmy konkurs na EKO – przedmiot. Na konkurs uczniowie mieli zadanie wykonać jakiś przedmiot domowego użytku z surowców wtórnych.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KONKURS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WYNIKI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3A2A55-271C-42FA-C321-43AC92479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772" y="167813"/>
            <a:ext cx="220741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2B0447D-B49C-4FCF-9CFF-72554E15C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086" y="254523"/>
            <a:ext cx="191452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CF436E0-B6B0-36BF-71AC-00350F0223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14" y="3978111"/>
            <a:ext cx="1880648" cy="2507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3126EEE-64FB-A501-1C55-D28A33B7B9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91" y="3969993"/>
            <a:ext cx="1886736" cy="2515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205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D168DC-8C0F-2B4E-22E9-69AE75820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762691" cy="678379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Gazetka szkolna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C2A3DD-16CE-F771-C5B1-AF1B45C8B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957" y="1689249"/>
            <a:ext cx="4658237" cy="1987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naszej szkole wykonaliśmy wiele gazetek szkolnych o tematyce ekologicznej, m.in.: o gatunkach , którym grozi wyginięcie, polskich Parkach Narodowych, zagrożeniach globalnych, zdrowym odżywianiu.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LINK 1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LINK 2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35E35AE-7B33-E1CB-4F65-0C6D7EBFD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577" y="113121"/>
            <a:ext cx="3208254" cy="240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EA66B52-DC82-EBA5-C168-65F4FCD87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83" y="2809820"/>
            <a:ext cx="3079422" cy="230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079CD0-DAD4-5C49-05D2-0146ED8941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2" y="4077725"/>
            <a:ext cx="2894234" cy="217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078A49B-AC58-99AF-1FDA-61EF7CEB1B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29" y="3964604"/>
            <a:ext cx="2805241" cy="2103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327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F8D467-F834-227D-C5F6-BA71CAE10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1" y="156237"/>
            <a:ext cx="5194169" cy="899565"/>
          </a:xfrm>
        </p:spPr>
        <p:txBody>
          <a:bodyPr/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Wycieczka przyrodnicza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EAC6BD-74F6-ABD7-8E22-5DD536217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1" y="1055802"/>
            <a:ext cx="6117995" cy="564596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tym roku szkolnym odbyło się kilka wycieczek, w czasie których uczniowie poznawali przyrodę m. in. </a:t>
            </a:r>
            <a:endParaRPr lang="pl-PL" sz="2000" b="0" i="0" dirty="0"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Jesienią odbyła się wycieczka w Góry Świętokrzyskie, gdzie uczniowie obserwowali przyrodę , zwiedzili muzeum przyrodnicze, podziemną trasę turystyczną. </a:t>
            </a:r>
            <a:r>
              <a:rPr lang="pl-PL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GÓRY ŚWIĘTOKRZYSKIE</a:t>
            </a:r>
            <a:endParaRPr lang="pl-PL" sz="2000" dirty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dniach 18-19 maja odbyła się wycieczka do Torunia, gdzie uczniowie zwiedzili Ogród Zoologiczny. </a:t>
            </a:r>
            <a:r>
              <a:rPr lang="pl-PL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TORUŃ</a:t>
            </a:r>
            <a:endParaRPr lang="pl-PL" sz="2000" dirty="0">
              <a:solidFill>
                <a:srgbClr val="0505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maja 2022 </a:t>
            </a:r>
            <a:r>
              <a:rPr lang="pl-PL" sz="20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 dniu dzisiejszym nasi najmłodsi uczniowie z klas 0a i 0b odwiedzili Gąsiorowo - mazowiecką wieś. Dowiedzieli się co i kiedy sadzi i sieje na polach Mazowsza. Podczas ciekawej lekcji o przyrodzie odwiedzili ogród gospodyni, podziwiając warzywa i zioła. Jedną z atrakcji były warsztaty sadzenia fasolek. </a:t>
            </a:r>
            <a:r>
              <a:rPr lang="pl-PL" sz="20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WYCIECZKA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40A985F-7EC0-47D9-D039-F114FBAA8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91" y="2246286"/>
            <a:ext cx="2731888" cy="204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E7AA6FC-F757-F75D-CA8B-5833527B0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346" y="4427527"/>
            <a:ext cx="2886489" cy="215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61C2C3B-21F4-9FEF-FA39-A4AC7A980A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2" y="156237"/>
            <a:ext cx="2623794" cy="1967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15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AD72A9-350F-CEAA-D226-6D659D3ED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14" y="270235"/>
            <a:ext cx="5283549" cy="1172066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Warsztaty na wybrany temat z zakresu ochrony środowiska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A5362C-30B2-7327-8F32-3C28ACF38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08" y="1591035"/>
            <a:ext cx="5176712" cy="380109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okresie poprzedzającym Święta Bożego Narodzenia uczniowie w ramach zajęć plastyki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godzin z wychowawca wykonywali różnego rodzaju przedmioty na kiermasz świąteczny.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2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3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warsztatów ekologicznych, które odbywały się sukcesywnie w trakcie drugiego semestru uczniowie uczyli się zasad zdrowego żywienia, przygotowywali piramidy żywieniowe, przygotowywali zdrowe koktajle i sałatki.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1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2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3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4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5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4FF5DE2-57C0-2FC1-102B-29EC62FC65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35057" y="727246"/>
            <a:ext cx="3004009" cy="225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8FB052A8-E0FF-58DB-9323-7A01EB061D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4260" y="661923"/>
            <a:ext cx="3004008" cy="225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C8EB813-2072-C1AB-9274-76CD8181A7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83" y="4971592"/>
            <a:ext cx="2608780" cy="195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FD31BDB-5714-FA8C-9CC5-8541FCF180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82" y="3567571"/>
            <a:ext cx="1355985" cy="2938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D7B0A8F-E2A0-C9FE-7010-B61D2E5CD3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38" y="3567571"/>
            <a:ext cx="2253005" cy="3004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67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3D29D-EE91-9215-C608-6CC9B839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309" y="272331"/>
            <a:ext cx="4384860" cy="623215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Wystawa ekologiczna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6D322D-97AB-0130-27CC-A6E161E9F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53764"/>
            <a:ext cx="5214419" cy="4260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przedmiotów, które uczniowie przygotowali na konkurs EKO – przedmiot przygotowaliśmy wystawę.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Przygotowaliśmy wystawę prac uczniów na temat zanieczyszczeń środowiska.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</a:t>
            </a:r>
            <a:endParaRPr 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Kolejna wystawa to prace uczniów z konkursu </a:t>
            </a:r>
            <a:r>
              <a:rPr lang="pl-PL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Marionetki, Pacynki, kukiełki - bawimy się w </a:t>
            </a:r>
            <a:r>
              <a:rPr lang="pl-PL" sz="20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teatr”.</a:t>
            </a:r>
            <a:r>
              <a:rPr lang="pl-PL" sz="20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link</a:t>
            </a:r>
            <a:endParaRPr lang="pl-PL" sz="2000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 świątecznym kiermaszem przygotowaliśmy wystawę prac uczniów, które przygotowali z surowców wtórnych.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1</a:t>
            </a:r>
            <a:endParaRPr 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4A73187-267D-E025-3E26-ED48F5302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2279" y="3890881"/>
            <a:ext cx="2628769" cy="197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5727E56-7067-F692-F356-627369BA7E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75" y="3971697"/>
            <a:ext cx="2413261" cy="1809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0A18D11-B1FC-6A73-BA8A-3C209AE20A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045" y="779807"/>
            <a:ext cx="3032289" cy="227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2D1284F-4858-A167-6BC3-6B826F9774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847" y="758403"/>
            <a:ext cx="2065844" cy="275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945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308</TotalTime>
  <Words>674</Words>
  <Application>Microsoft Office PowerPoint</Application>
  <PresentationFormat>Panoramiczny</PresentationFormat>
  <Paragraphs>39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Faseta</vt:lpstr>
      <vt:lpstr>Szkoła Podstawowa im. Bohaterów Bitwy Warszawskiej 1920r.  w Stanisławowie Pierwszym</vt:lpstr>
      <vt:lpstr>Koordynatorzy projektu ubiegający się o tytuł „Promotor Ekologii 2022”:</vt:lpstr>
      <vt:lpstr>Akcja ekologiczna</vt:lpstr>
      <vt:lpstr>Impreza szkolna</vt:lpstr>
      <vt:lpstr>Szkolny konkurs</vt:lpstr>
      <vt:lpstr>Gazetka szkolna</vt:lpstr>
      <vt:lpstr>Wycieczka przyrodnicza</vt:lpstr>
      <vt:lpstr>Warsztaty na wybrany temat z zakresu ochrony środowiska</vt:lpstr>
      <vt:lpstr>Wystawa ekologiczna</vt:lpstr>
      <vt:lpstr>Broszura</vt:lpstr>
      <vt:lpstr>Obserwacja przyrodnicza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im. Bohaterów Bitwy Warszawskiej 1920r.  w Stanisławowie Pierwszym</dc:title>
  <dc:creator>Anna Omelaniuk</dc:creator>
  <cp:lastModifiedBy>Anna Omelaniuk</cp:lastModifiedBy>
  <cp:revision>5</cp:revision>
  <dcterms:created xsi:type="dcterms:W3CDTF">2022-05-30T18:36:05Z</dcterms:created>
  <dcterms:modified xsi:type="dcterms:W3CDTF">2022-06-02T20:12:17Z</dcterms:modified>
</cp:coreProperties>
</file>