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6" r:id="rId9"/>
    <p:sldId id="262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06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25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86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238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31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71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73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6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042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59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69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5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5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4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59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45797-5ED2-4F49-931B-43053A83FE6F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D5CA67-8D80-451E-8EC4-19A240C5CF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24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um.edu.pl/" TargetMode="External"/><Relationship Id="rId2" Type="http://schemas.openxmlformats.org/officeDocument/2006/relationships/hyperlink" Target="https://wola.com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6965" y="1820917"/>
            <a:ext cx="8915399" cy="2262781"/>
          </a:xfrm>
        </p:spPr>
        <p:txBody>
          <a:bodyPr>
            <a:noAutofit/>
          </a:bodyPr>
          <a:lstStyle/>
          <a:p>
            <a:r>
              <a:rPr lang="pl-PL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Realizacja Indywidualnego Planu Rozwoju Edukacyjnego Moniki Wróbel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,,Mazowiecki program stypendialny dla uczniów szczególnie uzdolnionych- najlepsza inwestycja w człowieka w roku szkolnym 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2022/2023”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233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ak opisu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2632" r="10601" b="9908"/>
          <a:stretch/>
        </p:blipFill>
        <p:spPr bwMode="auto">
          <a:xfrm>
            <a:off x="6543676" y="765691"/>
            <a:ext cx="4122420" cy="56683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k opisu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t="5792" r="5431" b="9627"/>
          <a:stretch/>
        </p:blipFill>
        <p:spPr bwMode="auto">
          <a:xfrm rot="16200000">
            <a:off x="1367898" y="1564281"/>
            <a:ext cx="5598579" cy="39909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7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ak opisu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5393" b="3787"/>
          <a:stretch/>
        </p:blipFill>
        <p:spPr bwMode="auto">
          <a:xfrm rot="5400000">
            <a:off x="1106886" y="1731565"/>
            <a:ext cx="5616574" cy="38742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rak opisu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2555" r="3603" b="5013"/>
          <a:stretch/>
        </p:blipFill>
        <p:spPr bwMode="auto">
          <a:xfrm>
            <a:off x="6934201" y="831244"/>
            <a:ext cx="3903207" cy="56749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2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rak opisu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18233" r="7536" b="9572"/>
          <a:stretch/>
        </p:blipFill>
        <p:spPr bwMode="auto">
          <a:xfrm>
            <a:off x="3181350" y="1558926"/>
            <a:ext cx="6110498" cy="43370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1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1081310"/>
            <a:ext cx="8911687" cy="1280890"/>
          </a:xfrm>
        </p:spPr>
        <p:txBody>
          <a:bodyPr>
            <a:normAutofit/>
          </a:bodyPr>
          <a:lstStyle/>
          <a:p>
            <a:r>
              <a:rPr lang="pl-PL" sz="4400" b="1" dirty="0" smtClean="0"/>
              <a:t>Bibliografia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92925" y="2362200"/>
            <a:ext cx="8915400" cy="1600200"/>
          </a:xfrm>
        </p:spPr>
        <p:txBody>
          <a:bodyPr>
            <a:normAutofit/>
          </a:bodyPr>
          <a:lstStyle/>
          <a:p>
            <a:r>
              <a:rPr lang="pl-PL" sz="2000" dirty="0">
                <a:hlinkClick r:id="rId2"/>
              </a:rPr>
              <a:t>https://wola.com.pl</a:t>
            </a:r>
            <a:endParaRPr lang="pl-PL" sz="2000" dirty="0"/>
          </a:p>
          <a:p>
            <a:r>
              <a:rPr lang="pl-PL" sz="2000" dirty="0">
                <a:hlinkClick r:id="rId3"/>
              </a:rPr>
              <a:t>https://</a:t>
            </a:r>
            <a:r>
              <a:rPr lang="pl-PL" sz="2000" dirty="0" smtClean="0">
                <a:hlinkClick r:id="rId3"/>
              </a:rPr>
              <a:t>aum.edu.pl</a:t>
            </a: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331653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056805" cy="1280890"/>
          </a:xfrm>
        </p:spPr>
        <p:txBody>
          <a:bodyPr/>
          <a:lstStyle/>
          <a:p>
            <a:r>
              <a:rPr lang="pl-PL" b="1" dirty="0" smtClean="0"/>
              <a:t>Kurs Języka Angielskiego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Przez cały ostatni rok uczęszczałam na kurs języka angielskiego w </a:t>
            </a:r>
            <a:r>
              <a:rPr lang="pl-PL" dirty="0"/>
              <a:t>szkole językowej „WOLA Fundacja Kultury Fizycznej i Turystyki”.</a:t>
            </a:r>
          </a:p>
          <a:p>
            <a:pPr algn="just"/>
            <a:r>
              <a:rPr lang="pl-PL" dirty="0" smtClean="0"/>
              <a:t>Kurs ten pomógł mi dobrze przygotować się do egzaminu ósmoklasisty, a także konkursu matematycznego w języku angielskim.</a:t>
            </a:r>
          </a:p>
          <a:p>
            <a:pPr algn="just"/>
            <a:r>
              <a:rPr lang="pl-PL" dirty="0" smtClean="0"/>
              <a:t>Ponadto poszerzyłam swoje słownictwo oraz znajomość gramatyki ponad podstawę programową. Umiejętności te nabywałam poprzez aktywne uczestnictwo w zajęciach, sumienne wypełnianie ćwiczeń oraz czytanie różnych tekstów kultury w języku angielskim.</a:t>
            </a:r>
          </a:p>
          <a:p>
            <a:pPr algn="just"/>
            <a:r>
              <a:rPr lang="pl-PL" dirty="0" smtClean="0"/>
              <a:t>Rozwijałam również swoje zdolności komunikacji w tym języku obcym, rozmawiając z lektorem. </a:t>
            </a:r>
          </a:p>
          <a:p>
            <a:pPr algn="just"/>
            <a:r>
              <a:rPr lang="pl-PL" dirty="0" smtClean="0"/>
              <a:t>Zdobyte umiejętności pozwoliły mi na samodzielne kontynuowanie nauki poprzez czytanie książek anglojęzycznych oraz słuchanie podcastów.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5603" y="689511"/>
            <a:ext cx="2799009" cy="11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3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Akademia Umiejętności Matematycznych </a:t>
            </a:r>
            <a:br>
              <a:rPr lang="pl-PL" b="1" dirty="0" smtClean="0"/>
            </a:br>
            <a:r>
              <a:rPr lang="pl-PL" b="1" dirty="0" smtClean="0"/>
              <a:t>oraz </a:t>
            </a:r>
            <a:r>
              <a:rPr lang="pl-PL" b="1" dirty="0"/>
              <a:t>platforma </a:t>
            </a:r>
            <a:r>
              <a:rPr lang="pl-PL" b="1" dirty="0" smtClean="0"/>
              <a:t>matedu.pl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3126" y="2324100"/>
            <a:ext cx="8591550" cy="3777622"/>
          </a:xfrm>
        </p:spPr>
        <p:txBody>
          <a:bodyPr/>
          <a:lstStyle/>
          <a:p>
            <a:pPr algn="just"/>
            <a:r>
              <a:rPr lang="pl-PL" dirty="0" smtClean="0"/>
              <a:t>Uczestniczyłam w kursie online przygotowującym do egzaminu ósmoklasisty organizowanym przez Akademię Umiejętności Matematycznych oraz korzystałam ze strony internetowej </a:t>
            </a:r>
            <a:r>
              <a:rPr lang="pl-PL" dirty="0" smtClean="0"/>
              <a:t>matedu.pl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 Rozwiązywałam zadania o coraz wyższym stopniu trudności. Pozwoliło mi to na kontynuację rozwoju logicznego myślenia oraz szybkiego liczenia w pamięci.</a:t>
            </a:r>
          </a:p>
          <a:p>
            <a:pPr algn="just"/>
            <a:r>
              <a:rPr lang="pl-PL" dirty="0" smtClean="0"/>
              <a:t>Pomogło mi to w celującym zdaniu egzaminu ósmoklasisty z matematyki, a także w zdobycie tytułu finalisty w Konkursie Matematycznym organizowanym przez MKO, tytułu laureata </a:t>
            </a:r>
            <a:r>
              <a:rPr lang="pl-PL" dirty="0"/>
              <a:t>1. miejsca w Ogólnopolskiej Olimpiadzie (nie tylko) dla Mistrzów z matematyki </a:t>
            </a:r>
            <a:r>
              <a:rPr lang="pl-PL" dirty="0" smtClean="0"/>
              <a:t>oraz innych miejsc i wyróżnień w konkursach matematycznych.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881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7338" y="405035"/>
            <a:ext cx="4081988" cy="1661890"/>
          </a:xfrm>
        </p:spPr>
        <p:txBody>
          <a:bodyPr>
            <a:noAutofit/>
          </a:bodyPr>
          <a:lstStyle/>
          <a:p>
            <a:r>
              <a:rPr lang="pl-PL" b="1" dirty="0" smtClean="0"/>
              <a:t>Lekcja </a:t>
            </a:r>
            <a:r>
              <a:rPr lang="pl-PL" b="1" dirty="0" err="1" smtClean="0"/>
              <a:t>pt</a:t>
            </a:r>
            <a:r>
              <a:rPr lang="pl-PL" b="1" dirty="0" smtClean="0"/>
              <a:t>.,,Ciekawostki Matematyczne”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93937" y="2619375"/>
            <a:ext cx="3735389" cy="3777622"/>
          </a:xfrm>
        </p:spPr>
        <p:txBody>
          <a:bodyPr>
            <a:normAutofit/>
          </a:bodyPr>
          <a:lstStyle/>
          <a:p>
            <a:r>
              <a:rPr lang="pl-PL" dirty="0" smtClean="0"/>
              <a:t>W dniu 16.06.2023 roku przeprowadziłam lekcję, podczas której przedstawiłam matematykę z innej perspektywy niż tylko widziana oczami ucznia.</a:t>
            </a:r>
          </a:p>
          <a:p>
            <a:r>
              <a:rPr lang="pl-PL" dirty="0" smtClean="0"/>
              <a:t>Przybliżyłam pojęcia takie jak Gwiazda Pitagorejska, Szyfr Cezara, Złudzenia Optyczne, Mnożenie Japońskie i Hinduskie.</a:t>
            </a:r>
            <a:endParaRPr lang="pl-PL" dirty="0"/>
          </a:p>
        </p:txBody>
      </p:sp>
      <p:pic>
        <p:nvPicPr>
          <p:cNvPr id="5122" name="Picture 2" descr="Brak opisu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2260" r="7727" b="4937"/>
          <a:stretch/>
        </p:blipFill>
        <p:spPr bwMode="auto">
          <a:xfrm>
            <a:off x="6762750" y="752475"/>
            <a:ext cx="2362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ak opisu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3" r="14600" b="9551"/>
          <a:stretch/>
        </p:blipFill>
        <p:spPr bwMode="auto">
          <a:xfrm>
            <a:off x="8906453" y="3029856"/>
            <a:ext cx="2948997" cy="374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6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06328" y="900335"/>
            <a:ext cx="5227100" cy="128089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Obóz Językowy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60610" y="2495550"/>
            <a:ext cx="3973515" cy="3578542"/>
          </a:xfrm>
        </p:spPr>
        <p:txBody>
          <a:bodyPr>
            <a:normAutofit/>
          </a:bodyPr>
          <a:lstStyle/>
          <a:p>
            <a:r>
              <a:rPr lang="pl-PL" dirty="0" smtClean="0"/>
              <a:t>W sierpniu wyjechałam na obóz językowy do Łeby.</a:t>
            </a:r>
          </a:p>
          <a:p>
            <a:r>
              <a:rPr lang="pl-PL" dirty="0" smtClean="0"/>
              <a:t>Codziennie odbywały się tam zajęcia z języka angielskiego, podczas których tworzyliśmy ciekawe projekty i poznawaliśmy kulturę państw anglojęzycznych.</a:t>
            </a:r>
          </a:p>
          <a:p>
            <a:endParaRPr lang="pl-PL" dirty="0"/>
          </a:p>
        </p:txBody>
      </p:sp>
      <p:pic>
        <p:nvPicPr>
          <p:cNvPr id="7170" name="Picture 2" descr="Brak opisu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2657" r="21696" b="2810"/>
          <a:stretch/>
        </p:blipFill>
        <p:spPr bwMode="auto">
          <a:xfrm rot="5400000">
            <a:off x="7648932" y="2191358"/>
            <a:ext cx="3368992" cy="489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2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6811" y="671735"/>
            <a:ext cx="4512725" cy="128089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Obóz Językowy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05836" y="2587773"/>
            <a:ext cx="3895189" cy="367664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Każdy dzień był dla mnie ogromną dawką pozytywnych przeżyć i zawierania nowych znajomości oraz </a:t>
            </a:r>
            <a:r>
              <a:rPr lang="pl-PL" dirty="0" smtClean="0"/>
              <a:t>uczestnictwa w wielu grach, </a:t>
            </a:r>
            <a:r>
              <a:rPr lang="pl-PL" dirty="0"/>
              <a:t>a to wszystko przy użyciu wyłącznie  języka angielskiego.</a:t>
            </a:r>
            <a:endParaRPr lang="pl-PL" dirty="0" smtClean="0"/>
          </a:p>
          <a:p>
            <a:r>
              <a:rPr lang="pl-PL" dirty="0" smtClean="0"/>
              <a:t>Język angielski towarzyszył nam na każdym kroku. Nawet podczas plażowania i wycieczki do Muzeum Bursztynu w Łebie.</a:t>
            </a:r>
            <a:endParaRPr lang="pl-PL" dirty="0"/>
          </a:p>
        </p:txBody>
      </p:sp>
      <p:pic>
        <p:nvPicPr>
          <p:cNvPr id="8194" name="Picture 2" descr="Brak opisu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6" y="2802669"/>
            <a:ext cx="2849563" cy="37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rak opisu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895350" y="1381740"/>
            <a:ext cx="2733675" cy="488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9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00500" y="414560"/>
            <a:ext cx="4751387" cy="128089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/>
              <a:t>L</a:t>
            </a:r>
            <a:r>
              <a:rPr lang="pl-PL" sz="4800" b="1" dirty="0" smtClean="0"/>
              <a:t>iteratura</a:t>
            </a:r>
            <a:endParaRPr lang="pl-PL" sz="5400" b="1" dirty="0"/>
          </a:p>
        </p:txBody>
      </p:sp>
      <p:pic>
        <p:nvPicPr>
          <p:cNvPr id="3074" name="Picture 2" descr="Brak opisu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10992" r="14568" b="23904"/>
          <a:stretch/>
        </p:blipFill>
        <p:spPr bwMode="auto">
          <a:xfrm rot="16200000">
            <a:off x="7247032" y="1830637"/>
            <a:ext cx="5433841" cy="332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ak opisu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22451" r="18766" b="5675"/>
          <a:stretch/>
        </p:blipFill>
        <p:spPr bwMode="auto">
          <a:xfrm rot="16200000">
            <a:off x="-234778" y="2060688"/>
            <a:ext cx="5395690" cy="37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rak opisu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12554" r="3728" b="7238"/>
          <a:stretch/>
        </p:blipFill>
        <p:spPr bwMode="auto">
          <a:xfrm rot="16200000">
            <a:off x="3821387" y="2331483"/>
            <a:ext cx="4992370" cy="340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2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rak opisu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t="15418" r="13981" b="18174"/>
          <a:stretch/>
        </p:blipFill>
        <p:spPr bwMode="auto">
          <a:xfrm rot="16200000">
            <a:off x="1193728" y="1414535"/>
            <a:ext cx="5740401" cy="39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k opisu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2263" r="8876" b="12191"/>
          <a:stretch/>
        </p:blipFill>
        <p:spPr bwMode="auto">
          <a:xfrm>
            <a:off x="6870700" y="545952"/>
            <a:ext cx="4105408" cy="57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6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7675" y="789210"/>
            <a:ext cx="7167025" cy="128089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Osiągnięcia w konkursach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600"/>
            <a:ext cx="9183688" cy="377762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roku szkolnym </a:t>
            </a:r>
            <a:r>
              <a:rPr lang="pl-PL" dirty="0" smtClean="0"/>
              <a:t>2022/2023 </a:t>
            </a:r>
            <a:r>
              <a:rPr lang="pl-PL" dirty="0"/>
              <a:t>zdobyłam:</a:t>
            </a:r>
          </a:p>
          <a:p>
            <a:r>
              <a:rPr lang="pl-PL" dirty="0" smtClean="0"/>
              <a:t>Tytuł finalisty w </a:t>
            </a:r>
            <a:r>
              <a:rPr lang="pl-PL" dirty="0"/>
              <a:t>K</a:t>
            </a:r>
            <a:r>
              <a:rPr lang="pl-PL" dirty="0" smtClean="0"/>
              <a:t>onkursie Matematycznym organizowanym przez MKO</a:t>
            </a:r>
          </a:p>
          <a:p>
            <a:r>
              <a:rPr lang="pl-PL" dirty="0" smtClean="0"/>
              <a:t>Tytuł finalisty w interdyscyplinarnym Konkursie o Zdrowiu ,,</a:t>
            </a:r>
            <a:r>
              <a:rPr lang="pl-PL" dirty="0" err="1" smtClean="0"/>
              <a:t>Higieja</a:t>
            </a:r>
            <a:r>
              <a:rPr lang="pl-PL" dirty="0" smtClean="0"/>
              <a:t>” organizowanym przez MKO</a:t>
            </a:r>
          </a:p>
          <a:p>
            <a:r>
              <a:rPr lang="pl-PL" dirty="0" smtClean="0"/>
              <a:t>I miejsce w Powiatowym Konkursie Matematycznym w Języku Angielskim</a:t>
            </a:r>
            <a:endParaRPr lang="pl-PL" dirty="0"/>
          </a:p>
          <a:p>
            <a:r>
              <a:rPr lang="pl-PL" dirty="0"/>
              <a:t>wyróżnienie w Międzynarodowym Konkursie Kangur  </a:t>
            </a:r>
            <a:r>
              <a:rPr lang="pl-PL" dirty="0" smtClean="0"/>
              <a:t>Matematyczny</a:t>
            </a:r>
          </a:p>
          <a:p>
            <a:r>
              <a:rPr lang="pl-PL" dirty="0" smtClean="0"/>
              <a:t>Tytuł laureata 1. miejsca w Ogólnopolskiej Olimpiadzie (nie tylko) dla Mistrzów z matematyki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012908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19046</TotalTime>
  <Words>416</Words>
  <Application>Microsoft Office PowerPoint</Application>
  <PresentationFormat>Panoramiczny</PresentationFormat>
  <Paragraphs>32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Smuga</vt:lpstr>
      <vt:lpstr>Realizacja Indywidualnego Planu Rozwoju Edukacyjnego Moniki Wróbel</vt:lpstr>
      <vt:lpstr>Kurs Języka Angielskiego</vt:lpstr>
      <vt:lpstr>Akademia Umiejętności Matematycznych  oraz platforma matedu.pl </vt:lpstr>
      <vt:lpstr>Lekcja pt.,,Ciekawostki Matematyczne”</vt:lpstr>
      <vt:lpstr>Obóz Językowy</vt:lpstr>
      <vt:lpstr>Obóz Językowy</vt:lpstr>
      <vt:lpstr>Literatura</vt:lpstr>
      <vt:lpstr>Prezentacja programu PowerPoint</vt:lpstr>
      <vt:lpstr>Osiągnięcia w konkursach</vt:lpstr>
      <vt:lpstr>Prezentacja programu PowerPoint</vt:lpstr>
      <vt:lpstr>Prezentacja programu PowerPoint</vt:lpstr>
      <vt:lpstr>Prezentacja programu PowerPoint</vt:lpstr>
      <vt:lpstr>Bibliografia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Realizacja Indywidualnego Planu Rozwoju Edukacyjnego Moniki Wróbel</dc:title>
  <dc:creator>m</dc:creator>
  <cp:lastModifiedBy>m</cp:lastModifiedBy>
  <cp:revision>24</cp:revision>
  <dcterms:created xsi:type="dcterms:W3CDTF">2023-09-01T15:11:33Z</dcterms:created>
  <dcterms:modified xsi:type="dcterms:W3CDTF">2023-09-14T20:48:53Z</dcterms:modified>
</cp:coreProperties>
</file>